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68" r:id="rId2"/>
    <p:sldId id="498" r:id="rId3"/>
    <p:sldId id="499" r:id="rId4"/>
    <p:sldId id="504" r:id="rId5"/>
    <p:sldId id="505" r:id="rId6"/>
    <p:sldId id="506" r:id="rId7"/>
    <p:sldId id="507" r:id="rId8"/>
    <p:sldId id="508" r:id="rId9"/>
    <p:sldId id="264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EA3EFA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5A1BDA-EB77-90F7-25B4-B4543BC5CA9B}" v="13" dt="2024-06-27T19:23:42.1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tiago Prieto Ávila" userId="S::santiago_prietoa@soy.sena.edu.co::152b500b-0aaf-4258-997a-4569934457e1" providerId="AD" clId="Web-{AD5A1BDA-EB77-90F7-25B4-B4543BC5CA9B}"/>
    <pc:docChg chg="modSld">
      <pc:chgData name="Santiago Prieto Ávila" userId="S::santiago_prietoa@soy.sena.edu.co::152b500b-0aaf-4258-997a-4569934457e1" providerId="AD" clId="Web-{AD5A1BDA-EB77-90F7-25B4-B4543BC5CA9B}" dt="2024-06-27T19:23:42.129" v="5" actId="20577"/>
      <pc:docMkLst>
        <pc:docMk/>
      </pc:docMkLst>
      <pc:sldChg chg="modSp">
        <pc:chgData name="Santiago Prieto Ávila" userId="S::santiago_prietoa@soy.sena.edu.co::152b500b-0aaf-4258-997a-4569934457e1" providerId="AD" clId="Web-{AD5A1BDA-EB77-90F7-25B4-B4543BC5CA9B}" dt="2024-06-27T19:23:42.129" v="5" actId="20577"/>
        <pc:sldMkLst>
          <pc:docMk/>
          <pc:sldMk cId="2019983244" sldId="508"/>
        </pc:sldMkLst>
        <pc:spChg chg="mod">
          <ac:chgData name="Santiago Prieto Ávila" userId="S::santiago_prietoa@soy.sena.edu.co::152b500b-0aaf-4258-997a-4569934457e1" providerId="AD" clId="Web-{AD5A1BDA-EB77-90F7-25B4-B4543BC5CA9B}" dt="2024-06-27T19:23:42.129" v="5" actId="20577"/>
          <ac:spMkLst>
            <pc:docMk/>
            <pc:sldMk cId="2019983244" sldId="508"/>
            <ac:spMk id="3" creationId="{E013F0D5-5A4B-4A2C-9FA9-391132C7072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8520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85957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s-CO" sz="1800" b="0" strike="noStrike" spc="-1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s-CO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01B7E6A-1A37-4E95-9845-FECB8E06837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727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27/06/2024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75" r:id="rId13"/>
    <p:sldLayoutId id="2147483673" r:id="rId14"/>
    <p:sldLayoutId id="2147483676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oysena-my.sharepoint.com/personal/julian_driveraq_soy_sena_edu_co/_layouts/15/onedrive.aspx?id=%2Fpersonal%2Fjulian%5Fdriveraq%5Fsoy%5Fsena%5Fedu%5Fco%2FDocuments%2FTrimestre%203%2FProyecto%2FEntregables%20Trimestre%20III%2F3%20%2D%20Modelo%20Relacional%2FRelational%5F1%283%29%2Epdf&amp;parent=%2Fpersonal%2Fjulian%5Fdriveraq%5Fsoy%5Fsena%5Fedu%5Fco%2FDocuments%2FTrimestre%203%2FProyecto%2FEntregables%20Trimestre%20III%2F3%20%2D%20Modelo%20Relacional&amp;parentview=0" TargetMode="Externa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oysena-my.sharepoint.com/:f:/g/personal/julian_driveraq_soy_sena_edu_co/EkQWw0UOzwFFgMnTDPRAYzEBls0G8VBKWyLGUgmcUQUdYg?e=ZPNpdl" TargetMode="Externa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EBAB6C0F-87E7-582F-E2ED-6599AD5CEE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40" r="2" b="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adroTexto 6"/>
          <p:cNvSpPr txBox="1"/>
          <p:nvPr/>
        </p:nvSpPr>
        <p:spPr>
          <a:xfrm>
            <a:off x="477981" y="1198563"/>
            <a:ext cx="3997960" cy="35089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Desarrollo de un </a:t>
            </a:r>
            <a:r>
              <a:rPr lang="en-US" sz="4100" b="1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sistema</a:t>
            </a:r>
            <a:r>
              <a:rPr lang="en-US" sz="41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gestion de </a:t>
            </a:r>
            <a:r>
              <a:rPr lang="en-US" sz="4100" b="1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inventario</a:t>
            </a:r>
            <a:r>
              <a:rPr lang="en-US" sz="41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  para la </a:t>
            </a:r>
            <a:r>
              <a:rPr lang="en-US" sz="4100" b="1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empresa</a:t>
            </a:r>
            <a:r>
              <a:rPr lang="en-US" sz="41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100" b="1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SIONFashionShop</a:t>
            </a:r>
            <a:endParaRPr lang="es-ES" err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2A9ED748-8F25-A8B1-9D84-CD8E3835D9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40" r="2" b="2"/>
          <a:stretch/>
        </p:blipFill>
        <p:spPr>
          <a:xfrm>
            <a:off x="3523488" y="10"/>
            <a:ext cx="88463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6D04A5A-19A9-0ACE-6D0F-5E02EDC9D1DE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SION</a:t>
            </a:r>
            <a:endParaRPr lang="es-ES"/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    </a:t>
            </a:r>
            <a:r>
              <a:rPr lang="en-US" sz="48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FashionShop</a:t>
            </a:r>
            <a:endParaRPr lang="en-US" sz="4800" err="1">
              <a:solidFill>
                <a:schemeClr val="bg1"/>
              </a:solidFill>
              <a:latin typeface="+mj-lt"/>
              <a:ea typeface="Calibri Light"/>
              <a:cs typeface="Calibri Light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8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8F10EA2-64C9-3AA1-EC41-B0DAC0BDF88A}"/>
              </a:ext>
            </a:extLst>
          </p:cNvPr>
          <p:cNvSpPr txBox="1"/>
          <p:nvPr/>
        </p:nvSpPr>
        <p:spPr>
          <a:xfrm>
            <a:off x="477980" y="4695122"/>
            <a:ext cx="3997959" cy="156374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b="1" i="0">
                <a:solidFill>
                  <a:schemeClr val="bg1"/>
                </a:solidFill>
              </a:rPr>
              <a:t>"Control total, </a:t>
            </a:r>
            <a:r>
              <a:rPr lang="en-US" sz="2400" b="1" i="0" err="1">
                <a:solidFill>
                  <a:schemeClr val="bg1"/>
                </a:solidFill>
              </a:rPr>
              <a:t>ventas</a:t>
            </a:r>
            <a:r>
              <a:rPr lang="en-US" sz="2400" b="1" i="0">
                <a:solidFill>
                  <a:schemeClr val="bg1"/>
                </a:solidFill>
              </a:rPr>
              <a:t> </a:t>
            </a:r>
            <a:r>
              <a:rPr lang="en-US" sz="2400" b="1" i="0" err="1">
                <a:solidFill>
                  <a:schemeClr val="bg1"/>
                </a:solidFill>
              </a:rPr>
              <a:t>óptimas</a:t>
            </a:r>
            <a:r>
              <a:rPr lang="en-US" sz="2400" b="1" i="0">
                <a:solidFill>
                  <a:schemeClr val="bg1"/>
                </a:solidFill>
              </a:rPr>
              <a:t>: </a:t>
            </a:r>
            <a:r>
              <a:rPr lang="en-US" sz="2400" b="1" i="0" err="1">
                <a:solidFill>
                  <a:schemeClr val="bg1"/>
                </a:solidFill>
              </a:rPr>
              <a:t>Sión</a:t>
            </a:r>
            <a:r>
              <a:rPr lang="en-US" sz="2400" b="1" i="0">
                <a:solidFill>
                  <a:schemeClr val="bg1"/>
                </a:solidFill>
              </a:rPr>
              <a:t> </a:t>
            </a:r>
            <a:r>
              <a:rPr lang="en-US" sz="2400" b="1" i="0" err="1">
                <a:solidFill>
                  <a:schemeClr val="bg1"/>
                </a:solidFill>
              </a:rPr>
              <a:t>FashionShop</a:t>
            </a:r>
            <a:r>
              <a:rPr lang="en-US" sz="2400" b="1" i="0">
                <a:solidFill>
                  <a:schemeClr val="bg1"/>
                </a:solidFill>
              </a:rPr>
              <a:t> </a:t>
            </a:r>
            <a:r>
              <a:rPr lang="en-US" sz="2400" b="1" i="0" err="1">
                <a:solidFill>
                  <a:schemeClr val="bg1"/>
                </a:solidFill>
              </a:rPr>
              <a:t>en</a:t>
            </a:r>
            <a:r>
              <a:rPr lang="en-US" sz="2400" b="1" i="0">
                <a:solidFill>
                  <a:schemeClr val="bg1"/>
                </a:solidFill>
              </a:rPr>
              <a:t> la </a:t>
            </a:r>
            <a:r>
              <a:rPr lang="en-US" sz="2400" b="1" i="0" err="1">
                <a:solidFill>
                  <a:schemeClr val="bg1"/>
                </a:solidFill>
              </a:rPr>
              <a:t>vanguardia</a:t>
            </a:r>
            <a:r>
              <a:rPr lang="en-US" sz="2400" b="1" i="0">
                <a:solidFill>
                  <a:schemeClr val="bg1"/>
                </a:solidFill>
              </a:rPr>
              <a:t> del </a:t>
            </a:r>
            <a:r>
              <a:rPr lang="en-US" sz="2400" b="1" i="0" err="1">
                <a:solidFill>
                  <a:schemeClr val="bg1"/>
                </a:solidFill>
              </a:rPr>
              <a:t>inventario</a:t>
            </a:r>
            <a:r>
              <a:rPr lang="en-US" sz="2400" b="1" i="0">
                <a:solidFill>
                  <a:schemeClr val="bg1"/>
                </a:solidFill>
              </a:rPr>
              <a:t> </a:t>
            </a:r>
            <a:r>
              <a:rPr lang="en-US" sz="2400" b="1" i="0" err="1">
                <a:solidFill>
                  <a:schemeClr val="bg1"/>
                </a:solidFill>
              </a:rPr>
              <a:t>inteligente</a:t>
            </a:r>
            <a:r>
              <a:rPr lang="en-US" sz="2400" b="1" i="0">
                <a:solidFill>
                  <a:schemeClr val="bg1"/>
                </a:solidFill>
              </a:rPr>
              <a:t>."</a:t>
            </a:r>
            <a:r>
              <a:rPr lang="en-US" sz="2400" b="0" i="0">
                <a:solidFill>
                  <a:schemeClr val="bg1"/>
                </a:solidFill>
              </a:rPr>
              <a:t> </a:t>
            </a:r>
            <a:endParaRPr lang="en-US" sz="240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9732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567996" y="1611843"/>
            <a:ext cx="2640957" cy="676598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b="1">
                <a:solidFill>
                  <a:srgbClr val="38AA00"/>
                </a:solidFill>
                <a:latin typeface="Work Sans Light"/>
              </a:rPr>
              <a:t>Objetivo: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67996" y="2613392"/>
            <a:ext cx="4961424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 sz="200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Implementar un sistema de inventario eficiente y preciso para la tienda de ropa, con el fin de optimizar la gestión de existencias y reducir pérdidas por desabastecimiento o exceso de inventario.</a:t>
            </a:r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E7A1451A-CDA6-B4FC-2EAE-05BE7F7B68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40" r="2" b="2"/>
          <a:stretch/>
        </p:blipFill>
        <p:spPr>
          <a:xfrm>
            <a:off x="6100251" y="461221"/>
            <a:ext cx="4838459" cy="33387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073D65E3-3D36-4332-83D9-B57300EC0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3746" y="4097038"/>
            <a:ext cx="3609773" cy="23835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4C8666-68DE-9607-D42F-AF1B10486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>
                <a:solidFill>
                  <a:srgbClr val="38AA00"/>
                </a:solidFill>
              </a:rPr>
              <a:t>Modelo Relacional Notación crow’s foot</a:t>
            </a:r>
            <a:endParaRPr lang="es-ES">
              <a:solidFill>
                <a:srgbClr val="38AA00"/>
              </a:solidFill>
            </a:endParaRPr>
          </a:p>
        </p:txBody>
      </p:sp>
      <p:pic>
        <p:nvPicPr>
          <p:cNvPr id="7" name="Imagen 6" descr="Diagrama&#10;&#10;Descripción generada automáticamente">
            <a:extLst>
              <a:ext uri="{FF2B5EF4-FFF2-40B4-BE49-F238E27FC236}">
                <a16:creationId xmlns:a16="http://schemas.microsoft.com/office/drawing/2014/main" id="{0261F4CB-6B59-7ED1-D1C6-8B7BE6736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325" y="1189703"/>
            <a:ext cx="10756490" cy="529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85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93F19B-24B7-B900-6260-FC573FDF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80" y="784239"/>
            <a:ext cx="10972440" cy="1144800"/>
          </a:xfrm>
        </p:spPr>
        <p:txBody>
          <a:bodyPr/>
          <a:lstStyle/>
          <a:p>
            <a:r>
              <a:rPr lang="es-CO">
                <a:solidFill>
                  <a:srgbClr val="38AA00"/>
                </a:solidFill>
              </a:rPr>
              <a:t>Modelo Relacional</a:t>
            </a:r>
            <a:endParaRPr lang="es-ES">
              <a:solidFill>
                <a:srgbClr val="38AA0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9935C0-3B08-EF85-4FDD-D55DC79AD59D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92607" y="2856600"/>
            <a:ext cx="10972440" cy="1144800"/>
          </a:xfrm>
        </p:spPr>
        <p:txBody>
          <a:bodyPr/>
          <a:lstStyle/>
          <a:p>
            <a:r>
              <a:rPr lang="es-ES" sz="1400">
                <a:hlinkClick r:id="rId2"/>
              </a:rPr>
              <a:t>https://soysena-my.sharepoint.com/personal/julian_driveraq_soy_sena_edu_co/_layouts/15/onedrive.aspx?id=%2Fpersonal%2Fjulian%5Fdriveraq%5Fsoy%5Fsena%5Fedu%5Fco%2FDocuments%2FTrimestre%203%2FProyecto%2FEntregables%20Trimestre%20III%2F3%20%2D%20Modelo%20Relacional%2FRelational%5F1%283%29%2Epdf&amp;parent=%2Fpersonal%2Fjulian%5Fdriveraq%5Fsoy%5Fsena%5Fedu%5Fco%2FDocuments%2FTrimestre%203%2FProyecto%2FEntregables%20Trimestre%20III%2F3%20%2D%20Modelo%20Relacional&amp;parentview=0</a:t>
            </a:r>
            <a:endParaRPr lang="es-ES" sz="1400"/>
          </a:p>
        </p:txBody>
      </p:sp>
    </p:spTree>
    <p:extLst>
      <p:ext uri="{BB962C8B-B14F-4D97-AF65-F5344CB8AC3E}">
        <p14:creationId xmlns:p14="http://schemas.microsoft.com/office/powerpoint/2010/main" val="45911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93F19B-24B7-B900-6260-FC573FDF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79" y="634541"/>
            <a:ext cx="10972440" cy="1144800"/>
          </a:xfrm>
        </p:spPr>
        <p:txBody>
          <a:bodyPr/>
          <a:lstStyle/>
          <a:p>
            <a:r>
              <a:rPr lang="es-CO">
                <a:solidFill>
                  <a:srgbClr val="38AA00"/>
                </a:solidFill>
              </a:rPr>
              <a:t>Diccionarios de datos</a:t>
            </a:r>
            <a:endParaRPr lang="es-ES">
              <a:solidFill>
                <a:srgbClr val="38AA0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9935C0-3B08-EF85-4FDD-D55DC79AD59D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479" y="3413057"/>
            <a:ext cx="10972440" cy="1144800"/>
          </a:xfrm>
        </p:spPr>
        <p:txBody>
          <a:bodyPr/>
          <a:lstStyle/>
          <a:p>
            <a:pPr algn="ctr"/>
            <a:r>
              <a:rPr lang="es-ES" sz="1400">
                <a:hlinkClick r:id="rId2"/>
              </a:rPr>
              <a:t>https://soysena-my.sharepoint.com/:f:/g/personal/julian_driveraq_soy_sena_edu_co/EkQWw0UOzwFFgMnTDPRAYzEBls0G8VBKWyLGUgmcUQUdYg?e=ZPNpdl</a:t>
            </a:r>
            <a:endParaRPr lang="es-ES" sz="140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FB068E1-0CD5-753F-10FC-EF492D59AA47}"/>
              </a:ext>
            </a:extLst>
          </p:cNvPr>
          <p:cNvSpPr txBox="1"/>
          <p:nvPr/>
        </p:nvSpPr>
        <p:spPr>
          <a:xfrm>
            <a:off x="609479" y="1923803"/>
            <a:ext cx="65038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/>
              <a:t>El diccionario de datos nos ayuda a proveedor descripciones detalladas de cada elemento de datos, incluyendo su nombre, tipo, formato y posibles valores.</a:t>
            </a:r>
          </a:p>
          <a:p>
            <a:r>
              <a:rPr lang="es-ES"/>
              <a:t>Básicamente documenta a detalle cada entidad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5239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9A21FA2C-9BB4-5EB2-6CFF-4ABDA9ECF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612" y="597580"/>
            <a:ext cx="7801529" cy="56628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793F19B-24B7-B900-6260-FC573FDF3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>
                <a:solidFill>
                  <a:srgbClr val="38AA00"/>
                </a:solidFill>
              </a:rPr>
              <a:t>Diagrama de clases</a:t>
            </a:r>
            <a:endParaRPr lang="es-ES">
              <a:solidFill>
                <a:srgbClr val="38AA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5179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800793F3-C130-7BB4-0FC4-E6D3885A5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455" y="846000"/>
            <a:ext cx="9919026" cy="600429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793F19B-24B7-B900-6260-FC573FDF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164" y="273600"/>
            <a:ext cx="6882701" cy="1144800"/>
          </a:xfrm>
        </p:spPr>
        <p:txBody>
          <a:bodyPr/>
          <a:lstStyle/>
          <a:p>
            <a:r>
              <a:rPr lang="es-CO">
                <a:solidFill>
                  <a:srgbClr val="38AA00"/>
                </a:solidFill>
              </a:rPr>
              <a:t>Diagrama de Despliegue</a:t>
            </a:r>
            <a:endParaRPr lang="es-ES">
              <a:solidFill>
                <a:srgbClr val="38AA00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013F0D5-5A4B-4A2C-9FA9-391132C70723}"/>
              </a:ext>
            </a:extLst>
          </p:cNvPr>
          <p:cNvSpPr txBox="1"/>
          <p:nvPr/>
        </p:nvSpPr>
        <p:spPr>
          <a:xfrm>
            <a:off x="5024164" y="1246909"/>
            <a:ext cx="5592376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/>
              <a:t>Nuestro Diagrama lo realizamos en capas ya que nos ayuda a futuro a su, escabilidad, reutilización de código, </a:t>
            </a:r>
            <a:r>
              <a:rPr lang="es-ES" err="1"/>
              <a:t>mantebilidad</a:t>
            </a:r>
            <a:r>
              <a:rPr lang="es-ES"/>
              <a:t> y </a:t>
            </a:r>
            <a:r>
              <a:rPr lang="es-ES" err="1"/>
              <a:t>testeabilidad</a:t>
            </a:r>
            <a:r>
              <a:rPr lang="es-ES"/>
              <a:t>.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19983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Application>Microsoft Office PowerPoint</Application>
  <PresentationFormat>Widescreen</PresentationFormat>
  <Slides>9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Tema de Office</vt:lpstr>
      <vt:lpstr>PowerPoint Presentation</vt:lpstr>
      <vt:lpstr>PowerPoint Presentation</vt:lpstr>
      <vt:lpstr>PowerPoint Presentation</vt:lpstr>
      <vt:lpstr>Modelo Relacional Notación crow’s foot</vt:lpstr>
      <vt:lpstr>Modelo Relacional</vt:lpstr>
      <vt:lpstr>Diccionarios de datos</vt:lpstr>
      <vt:lpstr>Diagrama de clases</vt:lpstr>
      <vt:lpstr>Diagrama de Despliegue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revision>1</cp:revision>
  <dcterms:created xsi:type="dcterms:W3CDTF">2020-10-01T23:51:28Z</dcterms:created>
  <dcterms:modified xsi:type="dcterms:W3CDTF">2024-06-27T19:24:20Z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